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7" r:id="rId10"/>
    <p:sldId id="263" r:id="rId11"/>
    <p:sldId id="264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Astronomy 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Daaa</a:t>
            </a:r>
            <a:r>
              <a:rPr lang="en-US" dirty="0"/>
              <a:t> basics.</a:t>
            </a:r>
          </a:p>
        </p:txBody>
      </p:sp>
    </p:spTree>
    <p:extLst>
      <p:ext uri="{BB962C8B-B14F-4D97-AF65-F5344CB8AC3E}">
        <p14:creationId xmlns:p14="http://schemas.microsoft.com/office/powerpoint/2010/main" val="1028487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Astronomical theories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There’re tons of theories about space. You know some of them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earth is round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We revolve around the sun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Gravity affects light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Stars explode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My ex wouldn’t fit in it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Mostly empty space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Like my ex’s head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Universe is expanding</a:t>
            </a:r>
          </a:p>
          <a:p>
            <a:pPr marL="0" indent="0">
              <a:buNone/>
            </a:pPr>
            <a:r>
              <a:rPr lang="en-US" dirty="0"/>
              <a:t>Etc.. Etc..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218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“On the heavens”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Around 350 BC, the great Aristotle declared that the Earth was a sphere (based on observations he made about which constellations you could see in the sky as you travelled further and further away from the equator)</a:t>
            </a:r>
          </a:p>
          <a:p>
            <a:r>
              <a:rPr lang="en-US" dirty="0"/>
              <a:t>Besides the </a:t>
            </a:r>
            <a:r>
              <a:rPr lang="en-US" dirty="0" err="1"/>
              <a:t>constallations</a:t>
            </a:r>
            <a:r>
              <a:rPr lang="en-US" dirty="0"/>
              <a:t>… during a lunar eclipse, the shadow of the earth is circular, objects disappeared as they traveled farther from a fixed point</a:t>
            </a:r>
          </a:p>
        </p:txBody>
      </p:sp>
    </p:spTree>
    <p:extLst>
      <p:ext uri="{BB962C8B-B14F-4D97-AF65-F5344CB8AC3E}">
        <p14:creationId xmlns:p14="http://schemas.microsoft.com/office/powerpoint/2010/main" val="2159063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he Solar System. Credit: spaceplace.nasa.gov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25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SOLAR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 of 8 planets and one celestial dwarf</a:t>
            </a:r>
          </a:p>
          <a:p>
            <a:r>
              <a:rPr lang="en-US" dirty="0"/>
              <a:t>Revolves around a star (sol)</a:t>
            </a:r>
          </a:p>
          <a:p>
            <a:r>
              <a:rPr lang="en-US" dirty="0"/>
              <a:t>Has its rotating bodies separated by an asteroid belt.</a:t>
            </a:r>
          </a:p>
        </p:txBody>
      </p:sp>
    </p:spTree>
    <p:extLst>
      <p:ext uri="{BB962C8B-B14F-4D97-AF65-F5344CB8AC3E}">
        <p14:creationId xmlns:p14="http://schemas.microsoft.com/office/powerpoint/2010/main" val="254473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Mercury</a:t>
            </a:r>
          </a:p>
          <a:p>
            <a:r>
              <a:rPr lang="en-US" dirty="0"/>
              <a:t>Venus</a:t>
            </a:r>
          </a:p>
          <a:p>
            <a:r>
              <a:rPr lang="en-US" dirty="0"/>
              <a:t>Mars</a:t>
            </a:r>
          </a:p>
          <a:p>
            <a:r>
              <a:rPr lang="en-US" dirty="0"/>
              <a:t>Earth</a:t>
            </a:r>
          </a:p>
          <a:p>
            <a:r>
              <a:rPr lang="en-US" dirty="0"/>
              <a:t>Jupiter</a:t>
            </a:r>
          </a:p>
          <a:p>
            <a:r>
              <a:rPr lang="en-US" dirty="0"/>
              <a:t>Saturn</a:t>
            </a:r>
          </a:p>
          <a:p>
            <a:r>
              <a:rPr lang="en-US" dirty="0"/>
              <a:t>Uranus</a:t>
            </a:r>
          </a:p>
          <a:p>
            <a:r>
              <a:rPr lang="en-US" dirty="0"/>
              <a:t>Neptune (and friends)</a:t>
            </a:r>
          </a:p>
        </p:txBody>
      </p:sp>
    </p:spTree>
    <p:extLst>
      <p:ext uri="{BB962C8B-B14F-4D97-AF65-F5344CB8AC3E}">
        <p14:creationId xmlns:p14="http://schemas.microsoft.com/office/powerpoint/2010/main" val="1721328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asteroid belt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Seperates</a:t>
            </a:r>
            <a:r>
              <a:rPr lang="en-US" dirty="0"/>
              <a:t> the “terrestrial” planets and the “Jovian” planets</a:t>
            </a:r>
          </a:p>
          <a:p>
            <a:r>
              <a:rPr lang="en-US" dirty="0"/>
              <a:t> Circumstellar disc in the Solar System located roughly between the orbits of the planets Mars and Jupiter. It is occupied by numerous irregularly shaped bodies called asteroids or minor planets. </a:t>
            </a:r>
          </a:p>
        </p:txBody>
      </p:sp>
    </p:spTree>
    <p:extLst>
      <p:ext uri="{BB962C8B-B14F-4D97-AF65-F5344CB8AC3E}">
        <p14:creationId xmlns:p14="http://schemas.microsoft.com/office/powerpoint/2010/main" val="4137641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Ceres “the jealous younger brother”</a:t>
            </a:r>
          </a:p>
        </p:txBody>
      </p:sp>
      <p:pic>
        <p:nvPicPr>
          <p:cNvPr id="1026" name="Picture 2" descr="Ceres, the only dwarf planet in the asteroid belt imaged by Daw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14" y="2065867"/>
            <a:ext cx="3126422" cy="2947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luto seen by New Horizons on 14 July 20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104" y="2101275"/>
            <a:ext cx="2912359" cy="2912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837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Comets and asteroids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Asteroids</a:t>
            </a:r>
            <a:r>
              <a:rPr lang="en-US" dirty="0"/>
              <a:t> are made up of metals and rocky material</a:t>
            </a:r>
          </a:p>
          <a:p>
            <a:r>
              <a:rPr lang="en-US" b="1" dirty="0"/>
              <a:t>Comets</a:t>
            </a:r>
            <a:r>
              <a:rPr lang="en-US" dirty="0"/>
              <a:t> are made up of ice, dust and rocky material. </a:t>
            </a:r>
          </a:p>
          <a:p>
            <a:r>
              <a:rPr lang="en-US" dirty="0"/>
              <a:t>Both </a:t>
            </a:r>
            <a:r>
              <a:rPr lang="en-US" b="1" dirty="0"/>
              <a:t>asteroids</a:t>
            </a:r>
            <a:r>
              <a:rPr lang="en-US" dirty="0"/>
              <a:t> and </a:t>
            </a:r>
            <a:r>
              <a:rPr lang="en-US" b="1" dirty="0"/>
              <a:t>comets </a:t>
            </a:r>
            <a:r>
              <a:rPr lang="en-US" dirty="0"/>
              <a:t>were formed early in the history of the solar system about 4.5 billion years ago.</a:t>
            </a:r>
          </a:p>
        </p:txBody>
      </p:sp>
    </p:spTree>
    <p:extLst>
      <p:ext uri="{BB962C8B-B14F-4D97-AF65-F5344CB8AC3E}">
        <p14:creationId xmlns:p14="http://schemas.microsoft.com/office/powerpoint/2010/main" val="3776330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Basically….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comet is a wet asteroid.</a:t>
            </a:r>
          </a:p>
        </p:txBody>
      </p:sp>
    </p:spTree>
    <p:extLst>
      <p:ext uri="{BB962C8B-B14F-4D97-AF65-F5344CB8AC3E}">
        <p14:creationId xmlns:p14="http://schemas.microsoft.com/office/powerpoint/2010/main" val="1537319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Meteors</a:t>
            </a:r>
          </a:p>
        </p:txBody>
      </p:sp>
      <p:pic>
        <p:nvPicPr>
          <p:cNvPr id="2050" name="Picture 2" descr="Image result for meteor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5634" y="2141538"/>
            <a:ext cx="5471757" cy="3649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3319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Meteor vs meteoroid vs meteorite	</a:t>
            </a:r>
          </a:p>
        </p:txBody>
      </p:sp>
      <p:pic>
        <p:nvPicPr>
          <p:cNvPr id="3074" name="Picture 2" descr="Image result for meteor vs meteorite vs meteoroi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4049" y="1736184"/>
            <a:ext cx="7262803" cy="498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01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20</TotalTime>
  <Words>243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Celestial</vt:lpstr>
      <vt:lpstr>Astronomy 101</vt:lpstr>
      <vt:lpstr>OUR SOLAR SYSTEM</vt:lpstr>
      <vt:lpstr>The planets</vt:lpstr>
      <vt:lpstr>The asteroid belt</vt:lpstr>
      <vt:lpstr>Ceres “the jealous younger brother”</vt:lpstr>
      <vt:lpstr>Comets and asteroids</vt:lpstr>
      <vt:lpstr>Basically…. </vt:lpstr>
      <vt:lpstr>Meteors</vt:lpstr>
      <vt:lpstr>Meteor vs meteoroid vs meteorite </vt:lpstr>
      <vt:lpstr>Astronomical theories</vt:lpstr>
      <vt:lpstr>“On the heavens”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Astronomy 101</dc:title>
  <dc:creator>Lawd Humongous</dc:creator>
  <cp:lastModifiedBy>Lawd Humongous</cp:lastModifiedBy>
  <cp:revision>3</cp:revision>
  <dcterms:created xsi:type="dcterms:W3CDTF">2016-09-13T13:07:49Z</dcterms:created>
  <dcterms:modified xsi:type="dcterms:W3CDTF">2016-09-13T13:28:04Z</dcterms:modified>
</cp:coreProperties>
</file>