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7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6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2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7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9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3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0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E933-80AF-4A9A-AEEF-1B0FEF7CD89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3DFA-4D5D-44B3-A3FC-79C3C7C7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Herbicides!!!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7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Repellents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to dissuade not kill </a:t>
            </a:r>
          </a:p>
          <a:p>
            <a:r>
              <a:rPr lang="en-US" dirty="0" smtClean="0"/>
              <a:t>Ex. Bordeaux mix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 attraction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Utilizes pheromones</a:t>
            </a:r>
          </a:p>
          <a:p>
            <a:r>
              <a:rPr lang="en-US" dirty="0" smtClean="0"/>
              <a:t>Catch and kill usually male insects such as Japanese beetle</a:t>
            </a:r>
          </a:p>
          <a:p>
            <a:r>
              <a:rPr lang="en-US" dirty="0" smtClean="0"/>
              <a:t>Ex. Ladybird pheromone, my ex. All of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mostly systemic or contact</a:t>
            </a:r>
          </a:p>
          <a:p>
            <a:r>
              <a:rPr lang="en-US" dirty="0" smtClean="0"/>
              <a:t>They are classified by</a:t>
            </a:r>
          </a:p>
          <a:p>
            <a:pPr lvl="1"/>
            <a:r>
              <a:rPr lang="en-US" dirty="0" smtClean="0"/>
              <a:t>Selectivity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Formulation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08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Selective herbicides are effective in controlling a limited number of plant species. </a:t>
            </a:r>
          </a:p>
          <a:p>
            <a:pPr lvl="1"/>
            <a:r>
              <a:rPr lang="en-US" dirty="0" smtClean="0"/>
              <a:t> For example, 2,4-dichlorophenoxyacetic acid (2,4-D) kills broadleaf weeds and does not affect grasses.</a:t>
            </a:r>
          </a:p>
          <a:p>
            <a:r>
              <a:rPr lang="en-US" dirty="0" smtClean="0"/>
              <a:t>Nonselective herbicides kill literally. Everything. </a:t>
            </a:r>
          </a:p>
        </p:txBody>
      </p:sp>
    </p:spTree>
    <p:extLst>
      <p:ext uri="{BB962C8B-B14F-4D97-AF65-F5344CB8AC3E}">
        <p14:creationId xmlns:p14="http://schemas.microsoft.com/office/powerpoint/2010/main" val="38143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stages of life cycle when herbicide can be applied</a:t>
            </a:r>
          </a:p>
          <a:p>
            <a:pPr lvl="1"/>
            <a:r>
              <a:rPr lang="en-US" dirty="0" err="1" smtClean="0"/>
              <a:t>Preplant</a:t>
            </a:r>
            <a:endParaRPr lang="en-US" dirty="0" smtClean="0"/>
          </a:p>
          <a:p>
            <a:pPr lvl="1"/>
            <a:r>
              <a:rPr lang="en-US" dirty="0" err="1" smtClean="0"/>
              <a:t>Preemergence</a:t>
            </a:r>
            <a:endParaRPr lang="en-US" dirty="0" smtClean="0"/>
          </a:p>
          <a:p>
            <a:pPr lvl="1"/>
            <a:r>
              <a:rPr lang="en-US" dirty="0" err="1" smtClean="0"/>
              <a:t>Postemergence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 –cover all area uniformly.  </a:t>
            </a:r>
          </a:p>
          <a:p>
            <a:pPr lvl="4"/>
            <a:r>
              <a:rPr lang="en-US" dirty="0" smtClean="0"/>
              <a:t>Ex: The Korean ex’s parents.  Always around. Always.</a:t>
            </a:r>
          </a:p>
          <a:p>
            <a:r>
              <a:rPr lang="en-US" dirty="0" smtClean="0"/>
              <a:t>Band – apply in a …band… like a line …not like… full of brass and… percussion</a:t>
            </a:r>
          </a:p>
          <a:p>
            <a:r>
              <a:rPr lang="en-US" dirty="0" smtClean="0"/>
              <a:t>Spot –apply in a small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– made of carbon.</a:t>
            </a:r>
          </a:p>
          <a:p>
            <a:pPr lvl="4"/>
            <a:r>
              <a:rPr lang="en-US" dirty="0" smtClean="0"/>
              <a:t>Ex. </a:t>
            </a:r>
            <a:r>
              <a:rPr lang="en-US" dirty="0" err="1" smtClean="0"/>
              <a:t>Phenoxy</a:t>
            </a:r>
            <a:r>
              <a:rPr lang="en-US" dirty="0" smtClean="0"/>
              <a:t> </a:t>
            </a:r>
            <a:r>
              <a:rPr lang="en-US" dirty="0" err="1" smtClean="0"/>
              <a:t>dipehenyl</a:t>
            </a:r>
            <a:r>
              <a:rPr lang="en-US" dirty="0" smtClean="0"/>
              <a:t> ethers, </a:t>
            </a:r>
            <a:r>
              <a:rPr lang="en-US" dirty="0" err="1" smtClean="0"/>
              <a:t>Fusilade</a:t>
            </a:r>
            <a:r>
              <a:rPr lang="en-US" dirty="0" smtClean="0"/>
              <a:t>, most of the things I’ve dated.</a:t>
            </a:r>
          </a:p>
          <a:p>
            <a:r>
              <a:rPr lang="en-US" dirty="0" smtClean="0"/>
              <a:t>Inorganic – not organic</a:t>
            </a:r>
          </a:p>
          <a:p>
            <a:pPr lvl="4"/>
            <a:r>
              <a:rPr lang="en-US" dirty="0" smtClean="0"/>
              <a:t>Ex. All </a:t>
            </a:r>
            <a:r>
              <a:rPr lang="en-US" dirty="0" err="1" smtClean="0"/>
              <a:t>hebicides</a:t>
            </a:r>
            <a:r>
              <a:rPr lang="en-US" dirty="0" smtClean="0"/>
              <a:t> that are not organic. You just wrote that didn’t you.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13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Liquids- Most common type of herbicide (sprays)</a:t>
            </a:r>
          </a:p>
          <a:p>
            <a:pPr lvl="4"/>
            <a:r>
              <a:rPr lang="en-US" dirty="0" smtClean="0"/>
              <a:t>Ex. </a:t>
            </a:r>
            <a:r>
              <a:rPr lang="en-US" strike="sngStrike" dirty="0" smtClean="0"/>
              <a:t>Mace, </a:t>
            </a:r>
            <a:r>
              <a:rPr lang="en-US" dirty="0" smtClean="0"/>
              <a:t>Malathion</a:t>
            </a:r>
            <a:endParaRPr lang="en-US" strike="sngStrike" dirty="0" smtClean="0"/>
          </a:p>
          <a:p>
            <a:r>
              <a:rPr lang="en-US" dirty="0" err="1" smtClean="0"/>
              <a:t>Granuals</a:t>
            </a:r>
            <a:r>
              <a:rPr lang="en-US" dirty="0" smtClean="0"/>
              <a:t> – small balls or compacted powders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Safety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only approved pesticides</a:t>
            </a:r>
          </a:p>
          <a:p>
            <a:r>
              <a:rPr lang="en-US" dirty="0" smtClean="0"/>
              <a:t>Read the label before application</a:t>
            </a:r>
          </a:p>
          <a:p>
            <a:r>
              <a:rPr lang="en-US" dirty="0" smtClean="0"/>
              <a:t>Use the pesticide with the lowest toxicity</a:t>
            </a:r>
          </a:p>
          <a:p>
            <a:r>
              <a:rPr lang="en-US" dirty="0" smtClean="0"/>
              <a:t>Use only when needed</a:t>
            </a:r>
          </a:p>
          <a:p>
            <a:r>
              <a:rPr lang="en-US" dirty="0" smtClean="0"/>
              <a:t>Apply in good 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Pesticides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poisons</a:t>
            </a:r>
          </a:p>
          <a:p>
            <a:r>
              <a:rPr lang="en-US" dirty="0" smtClean="0"/>
              <a:t>Contact poisons</a:t>
            </a:r>
          </a:p>
          <a:p>
            <a:r>
              <a:rPr lang="en-US" dirty="0" smtClean="0"/>
              <a:t>Fumigants</a:t>
            </a:r>
          </a:p>
          <a:p>
            <a:r>
              <a:rPr lang="en-US" dirty="0" smtClean="0"/>
              <a:t>Stomach poisons</a:t>
            </a:r>
          </a:p>
          <a:p>
            <a:r>
              <a:rPr lang="en-US" dirty="0" smtClean="0"/>
              <a:t>Suffocation agents</a:t>
            </a:r>
          </a:p>
          <a:p>
            <a:r>
              <a:rPr lang="en-US" dirty="0" smtClean="0"/>
              <a:t>Repellents</a:t>
            </a:r>
          </a:p>
          <a:p>
            <a:r>
              <a:rPr lang="en-US" dirty="0" smtClean="0"/>
              <a:t>Fatal Attraction action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46" y="1143000"/>
            <a:ext cx="4265654" cy="502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047729" cy="6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do herbicides fall in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Foliar spray or soil drench</a:t>
            </a:r>
          </a:p>
          <a:p>
            <a:r>
              <a:rPr lang="en-US" dirty="0" smtClean="0"/>
              <a:t>Insects eat it, destroys digestive and CNS</a:t>
            </a:r>
          </a:p>
          <a:p>
            <a:r>
              <a:rPr lang="en-US" dirty="0" smtClean="0"/>
              <a:t>Ex: </a:t>
            </a:r>
            <a:r>
              <a:rPr lang="en-US" dirty="0" err="1" smtClean="0"/>
              <a:t>orthene</a:t>
            </a:r>
            <a:r>
              <a:rPr lang="en-US" dirty="0" smtClean="0"/>
              <a:t>, last girlfriend’s cooking,  and glyphosate (NOT FOR USE ON FOOD CROPS)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Absorbed through the exoskeleton.</a:t>
            </a:r>
          </a:p>
          <a:p>
            <a:r>
              <a:rPr lang="en-US" dirty="0" smtClean="0"/>
              <a:t>Attacks respiratory and nervous systems</a:t>
            </a:r>
          </a:p>
          <a:p>
            <a:r>
              <a:rPr lang="en-US" dirty="0" smtClean="0"/>
              <a:t>Ex. Malathion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Fumigants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through respiratory system</a:t>
            </a:r>
          </a:p>
          <a:p>
            <a:r>
              <a:rPr lang="en-US" dirty="0" smtClean="0"/>
              <a:t>Effective in greenhouses</a:t>
            </a:r>
          </a:p>
          <a:p>
            <a:r>
              <a:rPr lang="en-US" dirty="0" smtClean="0"/>
              <a:t>Dispersed over a large area</a:t>
            </a:r>
          </a:p>
          <a:p>
            <a:pPr lvl="4"/>
            <a:r>
              <a:rPr lang="en-US" dirty="0" smtClean="0"/>
              <a:t>Ex. </a:t>
            </a:r>
            <a:r>
              <a:rPr lang="en-US" dirty="0" err="1" smtClean="0"/>
              <a:t>phosphene</a:t>
            </a:r>
            <a:r>
              <a:rPr lang="en-US" dirty="0" smtClean="0"/>
              <a:t>, High school girlfriend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 poisons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ingested by insect</a:t>
            </a:r>
          </a:p>
          <a:p>
            <a:r>
              <a:rPr lang="en-US" dirty="0" smtClean="0"/>
              <a:t>Ex. rotenone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347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Herbicides!!!</vt:lpstr>
      <vt:lpstr>General Safety Rules</vt:lpstr>
      <vt:lpstr>Types of Pesticides</vt:lpstr>
      <vt:lpstr>PowerPoint Presentation</vt:lpstr>
      <vt:lpstr>Which do herbicides fall in to?</vt:lpstr>
      <vt:lpstr>Systemics</vt:lpstr>
      <vt:lpstr>Contact</vt:lpstr>
      <vt:lpstr>Fumigants </vt:lpstr>
      <vt:lpstr>Stomach poisons</vt:lpstr>
      <vt:lpstr>Repellents </vt:lpstr>
      <vt:lpstr>Fatal attraction</vt:lpstr>
      <vt:lpstr>Herbicides</vt:lpstr>
      <vt:lpstr>Selectivity</vt:lpstr>
      <vt:lpstr>Timing</vt:lpstr>
      <vt:lpstr>Method</vt:lpstr>
      <vt:lpstr>Chemistry</vt:lpstr>
      <vt:lpstr>Formulations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Herbicides!!!</dc:title>
  <dc:creator>Pat Davey</dc:creator>
  <cp:lastModifiedBy>Pat Davey</cp:lastModifiedBy>
  <cp:revision>5</cp:revision>
  <dcterms:created xsi:type="dcterms:W3CDTF">2015-03-10T16:14:03Z</dcterms:created>
  <dcterms:modified xsi:type="dcterms:W3CDTF">2015-03-11T02:59:09Z</dcterms:modified>
</cp:coreProperties>
</file>