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66" d="100"/>
          <a:sy n="66" d="100"/>
        </p:scale>
        <p:origin x="90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4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74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3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834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3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2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2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9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1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1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7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DF2E-E7A5-4970-8407-49CA0F7A8C74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D20C64-CCCB-48FF-B563-DB944A8F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nalemm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en.wikipedia.org/wiki/Position_of_the_Sun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Sidereal vs. Synodic Motion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Plus… some </a:t>
            </a:r>
            <a:r>
              <a:rPr lang="en-US" dirty="0" err="1"/>
              <a:t>keplar</a:t>
            </a:r>
            <a:r>
              <a:rPr lang="en-US" dirty="0"/>
              <a:t> stuff…</a:t>
            </a:r>
          </a:p>
        </p:txBody>
      </p:sp>
    </p:spTree>
    <p:extLst>
      <p:ext uri="{BB962C8B-B14F-4D97-AF65-F5344CB8AC3E}">
        <p14:creationId xmlns:p14="http://schemas.microsoft.com/office/powerpoint/2010/main" val="301787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1→ 2</a:t>
            </a:r>
            <a:r>
              <a:rPr lang="en-US" dirty="0"/>
              <a:t>: globe rotates 360° (sidereal)</a:t>
            </a:r>
            <a:br>
              <a:rPr lang="en-US" dirty="0"/>
            </a:br>
            <a:r>
              <a:rPr lang="en-US" b="1" dirty="0"/>
              <a:t>1 → 3</a:t>
            </a:r>
            <a:r>
              <a:rPr lang="en-US" dirty="0"/>
              <a:t>: globe repoints to sun. (synodic)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64" y="1625600"/>
            <a:ext cx="6740580" cy="5032966"/>
          </a:xfrm>
        </p:spPr>
      </p:pic>
    </p:spTree>
    <p:extLst>
      <p:ext uri="{BB962C8B-B14F-4D97-AF65-F5344CB8AC3E}">
        <p14:creationId xmlns:p14="http://schemas.microsoft.com/office/powerpoint/2010/main" val="138969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Sidereal motion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6029"/>
            <a:ext cx="8596668" cy="4595334"/>
          </a:xfrm>
        </p:spPr>
        <p:txBody>
          <a:bodyPr>
            <a:noAutofit/>
          </a:bodyPr>
          <a:lstStyle/>
          <a:p>
            <a:r>
              <a:rPr lang="en-US" sz="2400" dirty="0"/>
              <a:t>The word sidereal derives from the Latin word for “star”. This is because sidereal motion is motion with respect to the stars. </a:t>
            </a:r>
          </a:p>
          <a:p>
            <a:endParaRPr lang="en-US" sz="2400" dirty="0"/>
          </a:p>
          <a:p>
            <a:r>
              <a:rPr lang="en-US" sz="2400" dirty="0"/>
              <a:t>One </a:t>
            </a:r>
            <a:r>
              <a:rPr lang="en-US" sz="2400" i="1" dirty="0"/>
              <a:t>sidereal day</a:t>
            </a:r>
            <a:r>
              <a:rPr lang="en-US" sz="2400" dirty="0"/>
              <a:t> is the time it takes for a star in the sky to come back to the same place in the sky. Because, for all intents and purposes, the sky is “fixed”, a sidereal day is when the earth rotates 360°.</a:t>
            </a:r>
          </a:p>
          <a:p>
            <a:endParaRPr lang="en-US" sz="2400" dirty="0"/>
          </a:p>
          <a:p>
            <a:r>
              <a:rPr lang="en-US" sz="2400" dirty="0"/>
              <a:t> A sidereal day is 23 hours 56 minutes and 4.09 seconds long. </a:t>
            </a:r>
          </a:p>
        </p:txBody>
      </p:sp>
    </p:spTree>
    <p:extLst>
      <p:ext uri="{BB962C8B-B14F-4D97-AF65-F5344CB8AC3E}">
        <p14:creationId xmlns:p14="http://schemas.microsoft.com/office/powerpoint/2010/main" val="405899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Sidereal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i="1" dirty="0"/>
              <a:t>sidereal year</a:t>
            </a:r>
            <a:r>
              <a:rPr lang="en-US" sz="2400" dirty="0"/>
              <a:t> is the time it takes for the sun to return to the same position with respect to the stars.</a:t>
            </a:r>
          </a:p>
          <a:p>
            <a:endParaRPr lang="en-US" sz="2400" dirty="0"/>
          </a:p>
          <a:p>
            <a:r>
              <a:rPr lang="en-US" sz="2400" dirty="0"/>
              <a:t> Due to the precession of the equinoxes the sidereal year is about 20 minutes longer than the tropical year.</a:t>
            </a:r>
          </a:p>
          <a:p>
            <a:endParaRPr lang="en-US" sz="2400" dirty="0"/>
          </a:p>
          <a:p>
            <a:r>
              <a:rPr lang="en-US" sz="2400" dirty="0"/>
              <a:t> The tropical year is the interval at which seasons repeat and is the basis for the calendar year.</a:t>
            </a:r>
          </a:p>
        </p:txBody>
      </p:sp>
    </p:spTree>
    <p:extLst>
      <p:ext uri="{BB962C8B-B14F-4D97-AF65-F5344CB8AC3E}">
        <p14:creationId xmlns:p14="http://schemas.microsoft.com/office/powerpoint/2010/main" val="169538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1891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Synodic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word synodic derives from the Greek word for meeting or assembly. It is motion relative to a conjunction or alignment of sorts. </a:t>
            </a:r>
          </a:p>
          <a:p>
            <a:endParaRPr lang="en-US" dirty="0"/>
          </a:p>
          <a:p>
            <a:r>
              <a:rPr lang="en-US" dirty="0"/>
              <a:t>A synodic or solar day is the time it takes the sun to successively pass the meridian (astronomical noon).</a:t>
            </a:r>
          </a:p>
          <a:p>
            <a:endParaRPr lang="en-US" dirty="0"/>
          </a:p>
          <a:p>
            <a:r>
              <a:rPr lang="en-US" dirty="0"/>
              <a:t> A mean solar day is 24 hours (the “mean” is there to average over the effect of the </a:t>
            </a:r>
            <a:r>
              <a:rPr lang="en-US" dirty="0" err="1">
                <a:hlinkClick r:id="rId2"/>
              </a:rPr>
              <a:t>analemma</a:t>
            </a:r>
            <a:r>
              <a:rPr lang="en-US" dirty="0"/>
              <a:t>). The earth has to rotate </a:t>
            </a:r>
            <a:r>
              <a:rPr lang="en-US" i="1" dirty="0"/>
              <a:t>more than</a:t>
            </a:r>
            <a:r>
              <a:rPr lang="en-US" dirty="0"/>
              <a:t> 360° for the sun to come back to “noon”.</a:t>
            </a:r>
          </a:p>
        </p:txBody>
      </p:sp>
    </p:spTree>
    <p:extLst>
      <p:ext uri="{BB962C8B-B14F-4D97-AF65-F5344CB8AC3E}">
        <p14:creationId xmlns:p14="http://schemas.microsoft.com/office/powerpoint/2010/main" val="371577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deviation of the Sun from its mean motion in the sky, as viewed from a fixed location on the Earth. Due to the Earth's axial tilt and orbital eccentricity, the Sun will not be in the same </a:t>
            </a:r>
            <a:r>
              <a:rPr lang="en-US" dirty="0">
                <a:hlinkClick r:id="rId2" tooltip="Position of the Sun"/>
              </a:rPr>
              <a:t>position</a:t>
            </a:r>
            <a:r>
              <a:rPr lang="en-US" dirty="0"/>
              <a:t> in the sky at the same time every day.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86" y="2160588"/>
            <a:ext cx="3077527" cy="3881437"/>
          </a:xfrm>
        </p:spPr>
      </p:pic>
    </p:spTree>
    <p:extLst>
      <p:ext uri="{BB962C8B-B14F-4D97-AF65-F5344CB8AC3E}">
        <p14:creationId xmlns:p14="http://schemas.microsoft.com/office/powerpoint/2010/main" val="41381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Synodic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synodic year is the time it takes for a planet-sun alignment to reoccur.</a:t>
            </a:r>
          </a:p>
          <a:p>
            <a:r>
              <a:rPr lang="en-US" dirty="0"/>
              <a:t> For the case of the sun, it is the time it takes the sun to come to the same place on the ecliptic (equinox to equinox) and is called a Tropical Year.</a:t>
            </a:r>
          </a:p>
          <a:p>
            <a:r>
              <a:rPr lang="en-US" dirty="0"/>
              <a:t> A tropical year is 365.242 mean solar days (366.242 sidereal days). It is just over 20 minutes shorter than a sidereal year (again, the effect of precession).</a:t>
            </a:r>
          </a:p>
        </p:txBody>
      </p:sp>
    </p:spTree>
    <p:extLst>
      <p:ext uri="{BB962C8B-B14F-4D97-AF65-F5344CB8AC3E}">
        <p14:creationId xmlns:p14="http://schemas.microsoft.com/office/powerpoint/2010/main" val="51355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mean by precession?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1" y="1649663"/>
            <a:ext cx="7889358" cy="4970295"/>
          </a:xfrm>
        </p:spPr>
      </p:pic>
    </p:spTree>
    <p:extLst>
      <p:ext uri="{BB962C8B-B14F-4D97-AF65-F5344CB8AC3E}">
        <p14:creationId xmlns:p14="http://schemas.microsoft.com/office/powerpoint/2010/main" val="379541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 Year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a tropical year is 365.242 mean solar days long, the vernal equinox would be later and later every year if our calendar year were strictly 365 days long.</a:t>
            </a:r>
          </a:p>
          <a:p>
            <a:r>
              <a:rPr lang="en-US" dirty="0"/>
              <a:t> In an attempt to keep the Vernal Equinox very near March 21st, the Leap Year was introduced. </a:t>
            </a:r>
          </a:p>
          <a:p>
            <a:r>
              <a:rPr lang="en-US" dirty="0"/>
              <a:t>According to the </a:t>
            </a:r>
            <a:r>
              <a:rPr lang="en-US" dirty="0" err="1"/>
              <a:t>Gregordian</a:t>
            </a:r>
            <a:r>
              <a:rPr lang="en-US" dirty="0"/>
              <a:t> calendar a leap year occurs every 4 years except years evenly divisible by 100, unless that year is evenly divisible by 400. The year 1900 was not a leap year, but 2000 was.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954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512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Sidereal vs. Synodic Motion</vt:lpstr>
      <vt:lpstr>Sidereal motion </vt:lpstr>
      <vt:lpstr>Sidereal Motion</vt:lpstr>
      <vt:lpstr>PowerPoint Presentation</vt:lpstr>
      <vt:lpstr>Synodic Motion</vt:lpstr>
      <vt:lpstr>Analemma</vt:lpstr>
      <vt:lpstr>Synodic year</vt:lpstr>
      <vt:lpstr>What do I mean by precession?</vt:lpstr>
      <vt:lpstr>Leap Year (optional)</vt:lpstr>
      <vt:lpstr>1→ 2: globe rotates 360° (sidereal) 1 → 3: globe repoints to sun. (synodic)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Sidereal vs. Synodic Motion</dc:title>
  <dc:creator>Lawd Humongous</dc:creator>
  <cp:lastModifiedBy>Lawd Humongous</cp:lastModifiedBy>
  <cp:revision>3</cp:revision>
  <dcterms:created xsi:type="dcterms:W3CDTF">2016-09-22T13:23:19Z</dcterms:created>
  <dcterms:modified xsi:type="dcterms:W3CDTF">2016-09-22T13:38:08Z</dcterms:modified>
</cp:coreProperties>
</file>