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7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0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0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5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F32FA-F48F-4F32-8462-C423DE59FF7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6D5B0-0A6E-4386-9BC2-1FBFC8CD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4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Common Arrangement Plants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Hydrangeas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50" y="1600200"/>
            <a:ext cx="59969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7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Lantanas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31" y="1600200"/>
            <a:ext cx="74637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4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Impatiens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20056"/>
            <a:ext cx="4762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2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Types: Tea, lady, ….lots. Check out gethsemanegardencenter.com	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74956"/>
            <a:ext cx="4343400" cy="288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Begonias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4" y="1600200"/>
            <a:ext cx="60324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4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Daisys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9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lilacs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78" y="1600200"/>
            <a:ext cx="57688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Zinnias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0544"/>
            <a:ext cx="6096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6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Salvia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45529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6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Violets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563019"/>
            <a:ext cx="33337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26</Words>
  <Application>Microsoft Office PowerPoint</Application>
  <PresentationFormat>On-screen Show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Common Arrangement Plants</vt:lpstr>
      <vt:lpstr>PowerPoint Presentation</vt:lpstr>
      <vt:lpstr>Roses </vt:lpstr>
      <vt:lpstr>Begonias</vt:lpstr>
      <vt:lpstr>Daisys</vt:lpstr>
      <vt:lpstr>lilacs</vt:lpstr>
      <vt:lpstr>Zinnias</vt:lpstr>
      <vt:lpstr>Blue Salvia</vt:lpstr>
      <vt:lpstr>Violets</vt:lpstr>
      <vt:lpstr>Hydrangeas </vt:lpstr>
      <vt:lpstr>Lantanas </vt:lpstr>
      <vt:lpstr>Impatiens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Arrangement Plants</dc:title>
  <dc:creator>Pat Davey</dc:creator>
  <cp:lastModifiedBy>Pat Davey</cp:lastModifiedBy>
  <cp:revision>6</cp:revision>
  <dcterms:created xsi:type="dcterms:W3CDTF">2015-05-18T16:06:09Z</dcterms:created>
  <dcterms:modified xsi:type="dcterms:W3CDTF">2015-05-18T18:14:35Z</dcterms:modified>
</cp:coreProperties>
</file>